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96" y="-124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chart>
    <c:title>
      <c:layout/>
    </c:title>
    <c:plotArea>
      <c:layout/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Waste</c:v>
                </c:pt>
              </c:strCache>
            </c:strRef>
          </c:tx>
          <c:cat>
            <c:strRef>
              <c:f>Sheet1!$A$2:$A$7</c:f>
              <c:strCache>
                <c:ptCount val="6"/>
                <c:pt idx="0">
                  <c:v>Carpet Landfilled </c:v>
                </c:pt>
                <c:pt idx="1">
                  <c:v>Packing peanuts</c:v>
                </c:pt>
                <c:pt idx="2">
                  <c:v>Discarded Food</c:v>
                </c:pt>
                <c:pt idx="3">
                  <c:v>Chemicals</c:v>
                </c:pt>
                <c:pt idx="4">
                  <c:v>Hazardous</c:v>
                </c:pt>
                <c:pt idx="5">
                  <c:v>Construction Debris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3.5</c:v>
                </c:pt>
                <c:pt idx="1">
                  <c:v>19</c:v>
                </c:pt>
                <c:pt idx="2">
                  <c:v>28</c:v>
                </c:pt>
                <c:pt idx="3">
                  <c:v>360</c:v>
                </c:pt>
                <c:pt idx="4">
                  <c:v>710</c:v>
                </c:pt>
                <c:pt idx="5">
                  <c:v>3700</c:v>
                </c:pt>
              </c:numCache>
            </c:numRef>
          </c:val>
        </c:ser>
        <c:axId val="43361408"/>
        <c:axId val="43362944"/>
      </c:barChart>
      <c:catAx>
        <c:axId val="43361408"/>
        <c:scaling>
          <c:orientation val="minMax"/>
        </c:scaling>
        <c:axPos val="b"/>
        <c:tickLblPos val="nextTo"/>
        <c:crossAx val="43362944"/>
        <c:crosses val="autoZero"/>
        <c:auto val="1"/>
        <c:lblAlgn val="ctr"/>
        <c:lblOffset val="100"/>
      </c:catAx>
      <c:valAx>
        <c:axId val="43362944"/>
        <c:scaling>
          <c:orientation val="minMax"/>
        </c:scaling>
        <c:axPos val="l"/>
        <c:majorGridlines/>
        <c:numFmt formatCode="General" sourceLinked="1"/>
        <c:tickLblPos val="nextTo"/>
        <c:crossAx val="43361408"/>
        <c:crosses val="autoZero"/>
        <c:crossBetween val="between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n-US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739EB5-587B-49FB-86ED-1DA275C3B33E}" type="datetimeFigureOut">
              <a:rPr lang="en-US" smtClean="0"/>
              <a:t>5/24/2012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7FE246-280D-43B7-A6A0-5894285C9695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Waste in the U.S.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Rectangle 4"/>
          <p:cNvSpPr/>
          <p:nvPr/>
        </p:nvSpPr>
        <p:spPr>
          <a:xfrm>
            <a:off x="0" y="6248400"/>
            <a:ext cx="91440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http://students.arch.utah.edu/courses/Arch4011/Recycling%20Facts1.pdf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Justification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Rubber is the largest use of construction Debris 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18</Words>
  <Application>Microsoft Office PowerPoint</Application>
  <PresentationFormat>On-screen Show (4:3)</PresentationFormat>
  <Paragraphs>5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Slide 1</vt:lpstr>
      <vt:lpstr>Waste in the U.S.</vt:lpstr>
      <vt:lpstr>Justification</vt:lpstr>
    </vt:vector>
  </TitlesOfParts>
  <Company>San Antonio Independent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griseldab1000</dc:creator>
  <cp:lastModifiedBy>griseldab1000</cp:lastModifiedBy>
  <cp:revision>2</cp:revision>
  <dcterms:created xsi:type="dcterms:W3CDTF">2012-05-24T17:04:42Z</dcterms:created>
  <dcterms:modified xsi:type="dcterms:W3CDTF">2012-05-24T17:22:26Z</dcterms:modified>
</cp:coreProperties>
</file>

<file path=docProps/thumbnail.jpeg>
</file>